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49" autoAdjust="0"/>
    <p:restoredTop sz="94660"/>
  </p:normalViewPr>
  <p:slideViewPr>
    <p:cSldViewPr snapToGrid="0">
      <p:cViewPr varScale="1">
        <p:scale>
          <a:sx n="187" d="100"/>
          <a:sy n="187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A9253D-0188-442C-BCE6-016901EA93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1715CB0-4AA0-4B38-8211-B4F39DFA55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E3BBAEE-3CAB-4385-AF85-48E06977F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10/09/23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E78BD7C-3B0C-4389-93FF-9DA91369D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C2231D-7ED1-462C-AC8E-9DB3C8651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0907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6A6DC9-3F3C-47EB-95DE-CAAB333B2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39E4A17-005B-4F0E-A844-3199E34260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6035BB-7613-4E2E-90F6-BE7BC6049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10/09/23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7E84EF-CCD3-4066-B0F0-7C007F84B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8FD75C6-A3EC-4378-8CA7-09DEF3596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4399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692606D-6CF6-440F-B343-B5FA9C4D0C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B4D6ABD-21F2-4D6A-BE1E-737DCB67BE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D3C5805-5FC7-4C75-B307-25BC7CC76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10/09/23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968E9C-65A0-4176-B750-DAA9984A8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2AB72A2-72D0-43FD-B1D6-6A1D06CD4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3855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540303-D6AF-4931-9598-AF73A063F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90FBF5-BDE1-40E3-854F-61F9E951B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E0C0CA-060F-4585-93A8-776468BE2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10/09/23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2D0BD72-7501-4A1F-9568-A4E787F6F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B4E52B7-CCDC-42E7-89FE-2BFBA6DD2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859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7284CF-6104-4DF4-8524-B605E52A4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4061A1-5EF1-4A56-AB71-56A62CF63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9BBD3DE-6360-48A5-897B-9BCF92EDA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10/09/23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1DD633-6F68-4E84-A085-36897E794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E982545-CA69-4A03-973F-CA8C5F363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9612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B8183D-EFFF-48B0-8EAB-BFF8C7A47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401630F-395F-41C0-B963-64D49FF54E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D37C981-F236-45B3-A66A-3E7EF08C3C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8ECD2E8-1D35-4D4C-8F7F-A76639D9E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10/09/23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A8C33FA-0C89-41C8-AAE0-2019BDB4D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E1C005D-0B94-4745-9AC2-287C0A276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2290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18EA4D-6217-4232-BCBC-0BB780729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3380B92-B93C-4BC0-B389-02D25B069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65446B5-1BE8-4DC0-9672-97BA23CD4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0FE3373-FD90-49CA-B27C-5370023212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B29EBA5-8872-4DA9-B5F6-2F698D5D57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8C1C3F2-7181-4C61-8C29-185966291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10/09/23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77FF4F8-EBFD-4374-9D46-64BE3A55C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25517DF-CC46-4F9C-997B-57BD5E678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6462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E5D96E-FE49-4E57-826C-C17489F73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58235A5-A5D0-4876-9580-4FCABC01C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10/09/23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0D1551D-B4E0-4CA7-BD2F-4B454C644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DD55BF4-C17A-4146-8573-56F0FAE2E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3442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4298FE5-F0CC-4A7A-9F3C-A5AC6FFD6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10/09/23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73532BA-82F5-4171-AE05-1E5808356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9975936-E3C6-448D-ACD4-4D2F14168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8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07DDAD-E8D5-4C23-A5B9-EEDA6EE8A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9309F6-0191-4522-A476-5FDE64E5A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3B599AB-F35A-4223-8975-C16456107A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48F722F-9DA1-489D-83F6-D098D9091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10/09/23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7B541D0-5924-46DA-BF6B-5B122C8B8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BA553A0-7E95-43F1-A2E0-CB057FA6E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7D98BE-DF69-45B0-9995-644826469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50B073B-8057-4D79-BBED-BC86078E24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0BD6C28-709E-4BEA-9EAF-179C07AF66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2F9EE3E-93FE-4A18-8876-9C92E36AE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93811-6BAF-46DC-AC55-E62736F12D4D}" type="datetimeFigureOut">
              <a:rPr lang="it-IT" smtClean="0"/>
              <a:t>10/09/23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EB939B6-45EE-4119-9FC9-274EB1AAA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7696969-592B-4B55-A3D2-5DACAD42E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3284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3AE2A30-55E0-4EEC-9A14-D12F9767B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A660EA6-FF28-4248-833B-7F4D33860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7922CA1-BD94-46F1-8D55-AB6CD41470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93811-6BAF-46DC-AC55-E62736F12D4D}" type="datetimeFigureOut">
              <a:rPr lang="it-IT" smtClean="0"/>
              <a:t>10/09/23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125D19F-990D-472D-B2A7-90E5F10682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E7109D-00EE-45FB-B23A-49FDDC9E30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87925-8CE9-48D2-8ABC-7CF587C7507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357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9850FC01-A9BA-4C02-AC18-83EA6974682F}"/>
              </a:ext>
            </a:extLst>
          </p:cNvPr>
          <p:cNvSpPr/>
          <p:nvPr/>
        </p:nvSpPr>
        <p:spPr>
          <a:xfrm>
            <a:off x="2780971" y="252544"/>
            <a:ext cx="1621861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INVIO</a:t>
            </a:r>
          </a:p>
          <a:p>
            <a:pPr algn="ctr"/>
            <a:r>
              <a:rPr lang="it-IT" sz="1000" dirty="0"/>
              <a:t>SEGNALAZIONE TRAMITE PIATTAFORMA GLOBALEAKS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18E9434F-6849-492E-B5EB-C9736C02284E}"/>
              </a:ext>
            </a:extLst>
          </p:cNvPr>
          <p:cNvSpPr/>
          <p:nvPr/>
        </p:nvSpPr>
        <p:spPr>
          <a:xfrm>
            <a:off x="2680314" y="1442732"/>
            <a:ext cx="1823174" cy="7819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RICEZIONE DELLA SEGNALAZIONE TRAMITE PIATTAFORMA GLOBALEAKS </a:t>
            </a:r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85F75A74-0D69-4571-AF9E-387ABCFC819E}"/>
              </a:ext>
            </a:extLst>
          </p:cNvPr>
          <p:cNvSpPr/>
          <p:nvPr/>
        </p:nvSpPr>
        <p:spPr>
          <a:xfrm>
            <a:off x="9062908" y="110654"/>
            <a:ext cx="1398163" cy="10136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RICHIESTA INCONTRO</a:t>
            </a:r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91900D1E-5D8C-4EB9-B10B-E93241514BCB}"/>
              </a:ext>
            </a:extLst>
          </p:cNvPr>
          <p:cNvSpPr/>
          <p:nvPr/>
        </p:nvSpPr>
        <p:spPr>
          <a:xfrm>
            <a:off x="6196671" y="252544"/>
            <a:ext cx="147786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INVIO</a:t>
            </a:r>
          </a:p>
          <a:p>
            <a:pPr algn="ctr"/>
            <a:r>
              <a:rPr lang="it-IT" sz="1000" dirty="0"/>
              <a:t>SEGNALAZIONE CARTACEA (SISTEMA A DOPPIA BUSTA)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A42615C-3136-497B-9B0C-8EC2CC1F4C35}"/>
              </a:ext>
            </a:extLst>
          </p:cNvPr>
          <p:cNvSpPr/>
          <p:nvPr/>
        </p:nvSpPr>
        <p:spPr>
          <a:xfrm>
            <a:off x="6290947" y="1411394"/>
            <a:ext cx="1296108" cy="8906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INSERIMENTO DELLA SEGNALAZIONE NELLA PIATTAFORMA GLOBALEAKS 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4A65835F-59AA-48B9-AEE8-1265DBCDA289}"/>
              </a:ext>
            </a:extLst>
          </p:cNvPr>
          <p:cNvSpPr/>
          <p:nvPr/>
        </p:nvSpPr>
        <p:spPr>
          <a:xfrm>
            <a:off x="9136305" y="1610612"/>
            <a:ext cx="1296108" cy="5033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dirty="0"/>
              <a:t>VERBALIZZAZIONE INCONTRO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8E7E75A2-0EC0-41AC-A0E1-BCE2FA15170A}"/>
              </a:ext>
            </a:extLst>
          </p:cNvPr>
          <p:cNvSpPr/>
          <p:nvPr/>
        </p:nvSpPr>
        <p:spPr>
          <a:xfrm>
            <a:off x="8876944" y="2633795"/>
            <a:ext cx="1928076" cy="737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INSERIMENTO COPIA VERBALE NELLA PIATTAFORMA GLOBALEAKS/DEPOSITO VERBALE ORIGINALE IN LUOGO RISERVATO 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1F066360-EEA2-4577-8FA4-750E54BDB1F2}"/>
              </a:ext>
            </a:extLst>
          </p:cNvPr>
          <p:cNvSpPr/>
          <p:nvPr/>
        </p:nvSpPr>
        <p:spPr>
          <a:xfrm>
            <a:off x="2843875" y="3575935"/>
            <a:ext cx="7961145" cy="3687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PRESA IN CARICO TRAMITE PIATTAFORMA GLOBALEAKS</a:t>
            </a:r>
          </a:p>
        </p:txBody>
      </p: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4A42595A-577B-412A-86B4-624400143CA7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3591901" y="2224656"/>
            <a:ext cx="0" cy="13472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>
            <a:extLst>
              <a:ext uri="{FF2B5EF4-FFF2-40B4-BE49-F238E27FC236}">
                <a16:creationId xmlns:a16="http://schemas.microsoft.com/office/drawing/2014/main" id="{4B5A0F6A-0D3C-40F8-A526-C277113E8181}"/>
              </a:ext>
            </a:extLst>
          </p:cNvPr>
          <p:cNvCxnSpPr>
            <a:cxnSpLocks/>
          </p:cNvCxnSpPr>
          <p:nvPr/>
        </p:nvCxnSpPr>
        <p:spPr>
          <a:xfrm>
            <a:off x="9784359" y="3370977"/>
            <a:ext cx="0" cy="200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CBAF2446-E8B4-4852-8B0F-CDDEC07756BE}"/>
              </a:ext>
            </a:extLst>
          </p:cNvPr>
          <p:cNvCxnSpPr>
            <a:cxnSpLocks/>
            <a:stCxn id="9" idx="2"/>
          </p:cNvCxnSpPr>
          <p:nvPr/>
        </p:nvCxnSpPr>
        <p:spPr>
          <a:xfrm flipH="1">
            <a:off x="6937613" y="2302026"/>
            <a:ext cx="1388" cy="12389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tangolo 18">
            <a:extLst>
              <a:ext uri="{FF2B5EF4-FFF2-40B4-BE49-F238E27FC236}">
                <a16:creationId xmlns:a16="http://schemas.microsoft.com/office/drawing/2014/main" id="{50F801DB-1A86-4E68-9798-52075B8CDEE2}"/>
              </a:ext>
            </a:extLst>
          </p:cNvPr>
          <p:cNvSpPr/>
          <p:nvPr/>
        </p:nvSpPr>
        <p:spPr>
          <a:xfrm>
            <a:off x="0" y="339230"/>
            <a:ext cx="1536595" cy="48656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SEGNALANTE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74C499A3-E342-4FAE-B464-AC2EF3A330DF}"/>
              </a:ext>
            </a:extLst>
          </p:cNvPr>
          <p:cNvSpPr/>
          <p:nvPr/>
        </p:nvSpPr>
        <p:spPr>
          <a:xfrm>
            <a:off x="-1" y="1484152"/>
            <a:ext cx="1536595" cy="48656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RPCT</a:t>
            </a: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C792A2E0-631C-4069-9C4B-144B224987B8}"/>
              </a:ext>
            </a:extLst>
          </p:cNvPr>
          <p:cNvSpPr/>
          <p:nvPr/>
        </p:nvSpPr>
        <p:spPr>
          <a:xfrm>
            <a:off x="-2" y="2026290"/>
            <a:ext cx="1536595" cy="48656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DELEGATO da</a:t>
            </a:r>
          </a:p>
          <a:p>
            <a:pPr algn="ctr"/>
            <a:r>
              <a:rPr lang="it-IT" dirty="0">
                <a:solidFill>
                  <a:schemeClr val="tx1"/>
                </a:solidFill>
              </a:rPr>
              <a:t>RPCT</a:t>
            </a:r>
          </a:p>
        </p:txBody>
      </p:sp>
      <p:cxnSp>
        <p:nvCxnSpPr>
          <p:cNvPr id="28" name="Connettore 2 27">
            <a:extLst>
              <a:ext uri="{FF2B5EF4-FFF2-40B4-BE49-F238E27FC236}">
                <a16:creationId xmlns:a16="http://schemas.microsoft.com/office/drawing/2014/main" id="{95E36CF1-D324-4825-B4BF-80F0EBB5D857}"/>
              </a:ext>
            </a:extLst>
          </p:cNvPr>
          <p:cNvCxnSpPr>
            <a:cxnSpLocks/>
            <a:endCxn id="31" idx="0"/>
          </p:cNvCxnSpPr>
          <p:nvPr/>
        </p:nvCxnSpPr>
        <p:spPr>
          <a:xfrm>
            <a:off x="6509868" y="3944703"/>
            <a:ext cx="6208" cy="228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mbo 30">
            <a:extLst>
              <a:ext uri="{FF2B5EF4-FFF2-40B4-BE49-F238E27FC236}">
                <a16:creationId xmlns:a16="http://schemas.microsoft.com/office/drawing/2014/main" id="{1B6C3BD6-F8B8-4ADA-9FDB-A20D20A496B3}"/>
              </a:ext>
            </a:extLst>
          </p:cNvPr>
          <p:cNvSpPr/>
          <p:nvPr/>
        </p:nvSpPr>
        <p:spPr>
          <a:xfrm>
            <a:off x="4679930" y="4173132"/>
            <a:ext cx="3672292" cy="71061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ESAME PRELIMINARE AI FINI VALUTAZIONE AMMISSIBILITA</a:t>
            </a:r>
          </a:p>
        </p:txBody>
      </p:sp>
      <p:cxnSp>
        <p:nvCxnSpPr>
          <p:cNvPr id="33" name="Connettore 2 32">
            <a:extLst>
              <a:ext uri="{FF2B5EF4-FFF2-40B4-BE49-F238E27FC236}">
                <a16:creationId xmlns:a16="http://schemas.microsoft.com/office/drawing/2014/main" id="{2E4075DC-ED28-4BFB-92B3-58396922625D}"/>
              </a:ext>
            </a:extLst>
          </p:cNvPr>
          <p:cNvCxnSpPr>
            <a:cxnSpLocks/>
            <a:stCxn id="31" idx="1"/>
          </p:cNvCxnSpPr>
          <p:nvPr/>
        </p:nvCxnSpPr>
        <p:spPr>
          <a:xfrm flipH="1">
            <a:off x="3694928" y="4528440"/>
            <a:ext cx="985002" cy="1406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>
            <a:extLst>
              <a:ext uri="{FF2B5EF4-FFF2-40B4-BE49-F238E27FC236}">
                <a16:creationId xmlns:a16="http://schemas.microsoft.com/office/drawing/2014/main" id="{39560E02-6277-4783-BBEF-30FF9EA2D11B}"/>
              </a:ext>
            </a:extLst>
          </p:cNvPr>
          <p:cNvCxnSpPr>
            <a:cxnSpLocks/>
          </p:cNvCxnSpPr>
          <p:nvPr/>
        </p:nvCxnSpPr>
        <p:spPr>
          <a:xfrm>
            <a:off x="6508538" y="4824208"/>
            <a:ext cx="0" cy="283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>
            <a:extLst>
              <a:ext uri="{FF2B5EF4-FFF2-40B4-BE49-F238E27FC236}">
                <a16:creationId xmlns:a16="http://schemas.microsoft.com/office/drawing/2014/main" id="{4803CC45-090E-42C2-8180-3520D91977DF}"/>
              </a:ext>
            </a:extLst>
          </p:cNvPr>
          <p:cNvCxnSpPr>
            <a:cxnSpLocks/>
            <a:stCxn id="115" idx="1"/>
          </p:cNvCxnSpPr>
          <p:nvPr/>
        </p:nvCxnSpPr>
        <p:spPr>
          <a:xfrm flipH="1" flipV="1">
            <a:off x="3703103" y="5001567"/>
            <a:ext cx="1225916" cy="4680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ttangolo 38">
            <a:extLst>
              <a:ext uri="{FF2B5EF4-FFF2-40B4-BE49-F238E27FC236}">
                <a16:creationId xmlns:a16="http://schemas.microsoft.com/office/drawing/2014/main" id="{FCE2406A-3A60-49E3-AC46-F440EAE403E2}"/>
              </a:ext>
            </a:extLst>
          </p:cNvPr>
          <p:cNvSpPr/>
          <p:nvPr/>
        </p:nvSpPr>
        <p:spPr>
          <a:xfrm>
            <a:off x="8696577" y="4227831"/>
            <a:ext cx="3002624" cy="557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ISTRUTTORIA INTERNA</a:t>
            </a:r>
          </a:p>
        </p:txBody>
      </p:sp>
      <p:sp>
        <p:nvSpPr>
          <p:cNvPr id="40" name="Rettangolo 39">
            <a:extLst>
              <a:ext uri="{FF2B5EF4-FFF2-40B4-BE49-F238E27FC236}">
                <a16:creationId xmlns:a16="http://schemas.microsoft.com/office/drawing/2014/main" id="{27B36EC7-3971-4B25-A7A8-3C03D665F627}"/>
              </a:ext>
            </a:extLst>
          </p:cNvPr>
          <p:cNvSpPr/>
          <p:nvPr/>
        </p:nvSpPr>
        <p:spPr>
          <a:xfrm>
            <a:off x="9169" y="3791252"/>
            <a:ext cx="1536595" cy="48656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RPCT</a:t>
            </a:r>
          </a:p>
        </p:txBody>
      </p:sp>
      <p:sp>
        <p:nvSpPr>
          <p:cNvPr id="42" name="Rettangolo 41">
            <a:extLst>
              <a:ext uri="{FF2B5EF4-FFF2-40B4-BE49-F238E27FC236}">
                <a16:creationId xmlns:a16="http://schemas.microsoft.com/office/drawing/2014/main" id="{32507796-029C-4AF7-A90E-8C1530B8A01F}"/>
              </a:ext>
            </a:extLst>
          </p:cNvPr>
          <p:cNvSpPr/>
          <p:nvPr/>
        </p:nvSpPr>
        <p:spPr>
          <a:xfrm>
            <a:off x="9169" y="4289141"/>
            <a:ext cx="1536595" cy="48656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DELEGATO da</a:t>
            </a:r>
          </a:p>
          <a:p>
            <a:pPr algn="ctr"/>
            <a:r>
              <a:rPr lang="it-IT" dirty="0">
                <a:solidFill>
                  <a:schemeClr val="tx1"/>
                </a:solidFill>
              </a:rPr>
              <a:t>RPCT</a:t>
            </a:r>
          </a:p>
        </p:txBody>
      </p:sp>
      <p:cxnSp>
        <p:nvCxnSpPr>
          <p:cNvPr id="44" name="Connettore 2 43">
            <a:extLst>
              <a:ext uri="{FF2B5EF4-FFF2-40B4-BE49-F238E27FC236}">
                <a16:creationId xmlns:a16="http://schemas.microsoft.com/office/drawing/2014/main" id="{9C53C364-107C-4FFC-8A9C-19202B57C38E}"/>
              </a:ext>
            </a:extLst>
          </p:cNvPr>
          <p:cNvCxnSpPr>
            <a:cxnSpLocks/>
            <a:stCxn id="39" idx="2"/>
            <a:endCxn id="129" idx="0"/>
          </p:cNvCxnSpPr>
          <p:nvPr/>
        </p:nvCxnSpPr>
        <p:spPr>
          <a:xfrm flipH="1">
            <a:off x="9626369" y="4785525"/>
            <a:ext cx="571520" cy="1195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ttangolo con angoli arrotondati 44">
            <a:extLst>
              <a:ext uri="{FF2B5EF4-FFF2-40B4-BE49-F238E27FC236}">
                <a16:creationId xmlns:a16="http://schemas.microsoft.com/office/drawing/2014/main" id="{08931928-13EF-4473-BB46-2C897785BD50}"/>
              </a:ext>
            </a:extLst>
          </p:cNvPr>
          <p:cNvSpPr/>
          <p:nvPr/>
        </p:nvSpPr>
        <p:spPr>
          <a:xfrm>
            <a:off x="268459" y="6040079"/>
            <a:ext cx="3657590" cy="6885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ARCHIVIAZIONE ATTI TRAMITE PIATTAFORMA GLOBALEAKS.  DEPOSITO DOCUMENTI CARTACEI ORIGINALI IN LUOGO ACCESSIBILE A RPCT E ASSISTENTE RPCT</a:t>
            </a:r>
          </a:p>
        </p:txBody>
      </p:sp>
      <p:cxnSp>
        <p:nvCxnSpPr>
          <p:cNvPr id="51" name="Connettore 2 50">
            <a:extLst>
              <a:ext uri="{FF2B5EF4-FFF2-40B4-BE49-F238E27FC236}">
                <a16:creationId xmlns:a16="http://schemas.microsoft.com/office/drawing/2014/main" id="{1C8F004F-D9C9-45FD-AD2B-7F3687ECDB71}"/>
              </a:ext>
            </a:extLst>
          </p:cNvPr>
          <p:cNvCxnSpPr>
            <a:cxnSpLocks/>
            <a:stCxn id="129" idx="2"/>
          </p:cNvCxnSpPr>
          <p:nvPr/>
        </p:nvCxnSpPr>
        <p:spPr>
          <a:xfrm>
            <a:off x="9626369" y="5776377"/>
            <a:ext cx="878518" cy="3874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ttangolo con angoli ritagliati in diagonale 52">
            <a:extLst>
              <a:ext uri="{FF2B5EF4-FFF2-40B4-BE49-F238E27FC236}">
                <a16:creationId xmlns:a16="http://schemas.microsoft.com/office/drawing/2014/main" id="{26E1CF97-0976-45DD-825A-4ACF9A83D75E}"/>
              </a:ext>
            </a:extLst>
          </p:cNvPr>
          <p:cNvSpPr/>
          <p:nvPr/>
        </p:nvSpPr>
        <p:spPr>
          <a:xfrm>
            <a:off x="1580657" y="1484152"/>
            <a:ext cx="977975" cy="890631"/>
          </a:xfrm>
          <a:prstGeom prst="snip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800" dirty="0"/>
              <a:t>Avviso ricevimento entro 7 gg</a:t>
            </a:r>
          </a:p>
        </p:txBody>
      </p:sp>
      <p:cxnSp>
        <p:nvCxnSpPr>
          <p:cNvPr id="54" name="Connettore 2 53">
            <a:extLst>
              <a:ext uri="{FF2B5EF4-FFF2-40B4-BE49-F238E27FC236}">
                <a16:creationId xmlns:a16="http://schemas.microsoft.com/office/drawing/2014/main" id="{0A858587-E540-4398-A219-A205F9DA2881}"/>
              </a:ext>
            </a:extLst>
          </p:cNvPr>
          <p:cNvCxnSpPr>
            <a:cxnSpLocks/>
          </p:cNvCxnSpPr>
          <p:nvPr/>
        </p:nvCxnSpPr>
        <p:spPr>
          <a:xfrm>
            <a:off x="3625442" y="958793"/>
            <a:ext cx="0" cy="4839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2 55">
            <a:extLst>
              <a:ext uri="{FF2B5EF4-FFF2-40B4-BE49-F238E27FC236}">
                <a16:creationId xmlns:a16="http://schemas.microsoft.com/office/drawing/2014/main" id="{BDBCDB03-429C-4250-BCF6-EA66B16DE060}"/>
              </a:ext>
            </a:extLst>
          </p:cNvPr>
          <p:cNvCxnSpPr>
            <a:cxnSpLocks/>
          </p:cNvCxnSpPr>
          <p:nvPr/>
        </p:nvCxnSpPr>
        <p:spPr>
          <a:xfrm>
            <a:off x="6937613" y="927455"/>
            <a:ext cx="0" cy="4839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2 57">
            <a:extLst>
              <a:ext uri="{FF2B5EF4-FFF2-40B4-BE49-F238E27FC236}">
                <a16:creationId xmlns:a16="http://schemas.microsoft.com/office/drawing/2014/main" id="{91864496-2044-4187-BC02-C4CB9A6ED262}"/>
              </a:ext>
            </a:extLst>
          </p:cNvPr>
          <p:cNvCxnSpPr>
            <a:cxnSpLocks/>
          </p:cNvCxnSpPr>
          <p:nvPr/>
        </p:nvCxnSpPr>
        <p:spPr>
          <a:xfrm>
            <a:off x="9784359" y="1119692"/>
            <a:ext cx="0" cy="4839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2 58">
            <a:extLst>
              <a:ext uri="{FF2B5EF4-FFF2-40B4-BE49-F238E27FC236}">
                <a16:creationId xmlns:a16="http://schemas.microsoft.com/office/drawing/2014/main" id="{E501543E-C05B-41FC-BD19-AAD8224C001D}"/>
              </a:ext>
            </a:extLst>
          </p:cNvPr>
          <p:cNvCxnSpPr>
            <a:cxnSpLocks/>
            <a:stCxn id="53" idx="3"/>
          </p:cNvCxnSpPr>
          <p:nvPr/>
        </p:nvCxnSpPr>
        <p:spPr>
          <a:xfrm flipH="1" flipV="1">
            <a:off x="1580657" y="713064"/>
            <a:ext cx="488988" cy="771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ttangolo con angoli ritagliati in diagonale 67">
            <a:extLst>
              <a:ext uri="{FF2B5EF4-FFF2-40B4-BE49-F238E27FC236}">
                <a16:creationId xmlns:a16="http://schemas.microsoft.com/office/drawing/2014/main" id="{416443A4-0183-4295-B876-6D39D47C888A}"/>
              </a:ext>
            </a:extLst>
          </p:cNvPr>
          <p:cNvSpPr/>
          <p:nvPr/>
        </p:nvSpPr>
        <p:spPr>
          <a:xfrm>
            <a:off x="6372826" y="6163782"/>
            <a:ext cx="2323751" cy="590026"/>
          </a:xfrm>
          <a:prstGeom prst="snip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Comunicazione esiti al Whistleblower </a:t>
            </a:r>
          </a:p>
          <a:p>
            <a:pPr algn="ctr"/>
            <a:r>
              <a:rPr lang="it-IT" sz="1000" dirty="0">
                <a:solidFill>
                  <a:schemeClr val="tx1"/>
                </a:solidFill>
              </a:rPr>
              <a:t>entro 90 gg da avviso ricevimento (in mancanza, dalla ricezione)</a:t>
            </a:r>
          </a:p>
        </p:txBody>
      </p:sp>
      <p:cxnSp>
        <p:nvCxnSpPr>
          <p:cNvPr id="70" name="Connettore 2 69">
            <a:extLst>
              <a:ext uri="{FF2B5EF4-FFF2-40B4-BE49-F238E27FC236}">
                <a16:creationId xmlns:a16="http://schemas.microsoft.com/office/drawing/2014/main" id="{3E099A86-6490-4A5E-A416-B90A21965042}"/>
              </a:ext>
            </a:extLst>
          </p:cNvPr>
          <p:cNvCxnSpPr>
            <a:cxnSpLocks/>
          </p:cNvCxnSpPr>
          <p:nvPr/>
        </p:nvCxnSpPr>
        <p:spPr>
          <a:xfrm flipH="1">
            <a:off x="3926049" y="6604303"/>
            <a:ext cx="24467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ttangolo con angoli ritagliati in diagonale 72">
            <a:extLst>
              <a:ext uri="{FF2B5EF4-FFF2-40B4-BE49-F238E27FC236}">
                <a16:creationId xmlns:a16="http://schemas.microsoft.com/office/drawing/2014/main" id="{FC27AB29-B90D-43AC-9AD5-8F487D0A7DD5}"/>
              </a:ext>
            </a:extLst>
          </p:cNvPr>
          <p:cNvSpPr/>
          <p:nvPr/>
        </p:nvSpPr>
        <p:spPr>
          <a:xfrm>
            <a:off x="2429438" y="4431835"/>
            <a:ext cx="1271479" cy="890631"/>
          </a:xfrm>
          <a:prstGeom prst="snip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Comunicazione al Whistleblower di non ammissibilità</a:t>
            </a:r>
          </a:p>
        </p:txBody>
      </p:sp>
      <p:cxnSp>
        <p:nvCxnSpPr>
          <p:cNvPr id="78" name="Connettore 2 77">
            <a:extLst>
              <a:ext uri="{FF2B5EF4-FFF2-40B4-BE49-F238E27FC236}">
                <a16:creationId xmlns:a16="http://schemas.microsoft.com/office/drawing/2014/main" id="{96C8046F-F113-4AAB-AEB5-7A8F97296E5F}"/>
              </a:ext>
            </a:extLst>
          </p:cNvPr>
          <p:cNvCxnSpPr>
            <a:cxnSpLocks/>
          </p:cNvCxnSpPr>
          <p:nvPr/>
        </p:nvCxnSpPr>
        <p:spPr>
          <a:xfrm>
            <a:off x="10129728" y="3969356"/>
            <a:ext cx="0" cy="2251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ttore 2 91">
            <a:extLst>
              <a:ext uri="{FF2B5EF4-FFF2-40B4-BE49-F238E27FC236}">
                <a16:creationId xmlns:a16="http://schemas.microsoft.com/office/drawing/2014/main" id="{BA8346DF-EE66-4545-B825-26CC24375E3E}"/>
              </a:ext>
            </a:extLst>
          </p:cNvPr>
          <p:cNvCxnSpPr>
            <a:cxnSpLocks/>
          </p:cNvCxnSpPr>
          <p:nvPr/>
        </p:nvCxnSpPr>
        <p:spPr>
          <a:xfrm>
            <a:off x="9761989" y="1932855"/>
            <a:ext cx="0" cy="700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ttore 2 97">
            <a:extLst>
              <a:ext uri="{FF2B5EF4-FFF2-40B4-BE49-F238E27FC236}">
                <a16:creationId xmlns:a16="http://schemas.microsoft.com/office/drawing/2014/main" id="{E075F617-998B-4EE6-A42E-370DE72124B7}"/>
              </a:ext>
            </a:extLst>
          </p:cNvPr>
          <p:cNvCxnSpPr>
            <a:cxnSpLocks/>
            <a:stCxn id="73" idx="1"/>
          </p:cNvCxnSpPr>
          <p:nvPr/>
        </p:nvCxnSpPr>
        <p:spPr>
          <a:xfrm>
            <a:off x="3065178" y="5322466"/>
            <a:ext cx="0" cy="7176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ttore 2 100">
            <a:extLst>
              <a:ext uri="{FF2B5EF4-FFF2-40B4-BE49-F238E27FC236}">
                <a16:creationId xmlns:a16="http://schemas.microsoft.com/office/drawing/2014/main" id="{391F84DC-1F9C-4AA9-AA7B-6A88AAD8FF44}"/>
              </a:ext>
            </a:extLst>
          </p:cNvPr>
          <p:cNvCxnSpPr>
            <a:cxnSpLocks/>
            <a:stCxn id="31" idx="3"/>
          </p:cNvCxnSpPr>
          <p:nvPr/>
        </p:nvCxnSpPr>
        <p:spPr>
          <a:xfrm flipV="1">
            <a:off x="8352222" y="4307670"/>
            <a:ext cx="344355" cy="2207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ttore 2 103">
            <a:extLst>
              <a:ext uri="{FF2B5EF4-FFF2-40B4-BE49-F238E27FC236}">
                <a16:creationId xmlns:a16="http://schemas.microsoft.com/office/drawing/2014/main" id="{C513EB63-1FA1-424F-BF88-76122E27ACE2}"/>
              </a:ext>
            </a:extLst>
          </p:cNvPr>
          <p:cNvCxnSpPr>
            <a:cxnSpLocks/>
            <a:stCxn id="115" idx="3"/>
          </p:cNvCxnSpPr>
          <p:nvPr/>
        </p:nvCxnSpPr>
        <p:spPr>
          <a:xfrm flipV="1">
            <a:off x="8066252" y="4363945"/>
            <a:ext cx="598005" cy="11056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nettore 2 113">
            <a:extLst>
              <a:ext uri="{FF2B5EF4-FFF2-40B4-BE49-F238E27FC236}">
                <a16:creationId xmlns:a16="http://schemas.microsoft.com/office/drawing/2014/main" id="{7EB676EA-09CE-4C1B-943D-195A8D19B738}"/>
              </a:ext>
            </a:extLst>
          </p:cNvPr>
          <p:cNvCxnSpPr>
            <a:cxnSpLocks/>
            <a:stCxn id="129" idx="1"/>
            <a:endCxn id="115" idx="3"/>
          </p:cNvCxnSpPr>
          <p:nvPr/>
        </p:nvCxnSpPr>
        <p:spPr>
          <a:xfrm flipH="1">
            <a:off x="8066252" y="5340744"/>
            <a:ext cx="381465" cy="1288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ombo 114">
            <a:extLst>
              <a:ext uri="{FF2B5EF4-FFF2-40B4-BE49-F238E27FC236}">
                <a16:creationId xmlns:a16="http://schemas.microsoft.com/office/drawing/2014/main" id="{67D030E9-088B-4ADF-87D6-65F7024FBEBF}"/>
              </a:ext>
            </a:extLst>
          </p:cNvPr>
          <p:cNvSpPr/>
          <p:nvPr/>
        </p:nvSpPr>
        <p:spPr>
          <a:xfrm>
            <a:off x="4929019" y="5114333"/>
            <a:ext cx="3137233" cy="71061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RICHIESTA INTEGRAZIONI</a:t>
            </a:r>
          </a:p>
        </p:txBody>
      </p:sp>
      <p:sp>
        <p:nvSpPr>
          <p:cNvPr id="129" name="Rombo 128">
            <a:extLst>
              <a:ext uri="{FF2B5EF4-FFF2-40B4-BE49-F238E27FC236}">
                <a16:creationId xmlns:a16="http://schemas.microsoft.com/office/drawing/2014/main" id="{C65AB38A-1538-4971-AD0D-E4682A1B8B13}"/>
              </a:ext>
            </a:extLst>
          </p:cNvPr>
          <p:cNvSpPr/>
          <p:nvPr/>
        </p:nvSpPr>
        <p:spPr>
          <a:xfrm>
            <a:off x="8447717" y="4905111"/>
            <a:ext cx="2357304" cy="87126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CONSULTAZIONE STRUTTURE INTERNE (rispetto riservatezza)</a:t>
            </a:r>
          </a:p>
        </p:txBody>
      </p:sp>
      <p:cxnSp>
        <p:nvCxnSpPr>
          <p:cNvPr id="142" name="Connettore 2 141">
            <a:extLst>
              <a:ext uri="{FF2B5EF4-FFF2-40B4-BE49-F238E27FC236}">
                <a16:creationId xmlns:a16="http://schemas.microsoft.com/office/drawing/2014/main" id="{574B4226-6B46-4818-B12D-02B26D8FFBAA}"/>
              </a:ext>
            </a:extLst>
          </p:cNvPr>
          <p:cNvCxnSpPr>
            <a:cxnSpLocks/>
          </p:cNvCxnSpPr>
          <p:nvPr/>
        </p:nvCxnSpPr>
        <p:spPr>
          <a:xfrm>
            <a:off x="6546991" y="5824949"/>
            <a:ext cx="3934777" cy="4356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Rettangolo 144">
            <a:extLst>
              <a:ext uri="{FF2B5EF4-FFF2-40B4-BE49-F238E27FC236}">
                <a16:creationId xmlns:a16="http://schemas.microsoft.com/office/drawing/2014/main" id="{8AF36820-3888-4DDE-975D-D7303F2F0300}"/>
              </a:ext>
            </a:extLst>
          </p:cNvPr>
          <p:cNvSpPr/>
          <p:nvPr/>
        </p:nvSpPr>
        <p:spPr>
          <a:xfrm>
            <a:off x="10504887" y="6049104"/>
            <a:ext cx="1486132" cy="564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CONCLUSIONE ISTRUTTORIA</a:t>
            </a:r>
          </a:p>
        </p:txBody>
      </p:sp>
      <p:cxnSp>
        <p:nvCxnSpPr>
          <p:cNvPr id="149" name="Connettore 2 148">
            <a:extLst>
              <a:ext uri="{FF2B5EF4-FFF2-40B4-BE49-F238E27FC236}">
                <a16:creationId xmlns:a16="http://schemas.microsoft.com/office/drawing/2014/main" id="{D53638A7-A843-42B0-8A5A-7C8B6BEA1B3C}"/>
              </a:ext>
            </a:extLst>
          </p:cNvPr>
          <p:cNvCxnSpPr>
            <a:cxnSpLocks/>
            <a:stCxn id="145" idx="1"/>
            <a:endCxn id="68" idx="0"/>
          </p:cNvCxnSpPr>
          <p:nvPr/>
        </p:nvCxnSpPr>
        <p:spPr>
          <a:xfrm flipH="1">
            <a:off x="8696577" y="6331262"/>
            <a:ext cx="1808310" cy="1275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ttore 2 162">
            <a:extLst>
              <a:ext uri="{FF2B5EF4-FFF2-40B4-BE49-F238E27FC236}">
                <a16:creationId xmlns:a16="http://schemas.microsoft.com/office/drawing/2014/main" id="{7489B601-16DD-4DF4-AA77-1243B16F6C3B}"/>
              </a:ext>
            </a:extLst>
          </p:cNvPr>
          <p:cNvCxnSpPr>
            <a:cxnSpLocks/>
          </p:cNvCxnSpPr>
          <p:nvPr/>
        </p:nvCxnSpPr>
        <p:spPr>
          <a:xfrm>
            <a:off x="10997967" y="4785525"/>
            <a:ext cx="0" cy="12665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ttangolo 54">
            <a:extLst>
              <a:ext uri="{FF2B5EF4-FFF2-40B4-BE49-F238E27FC236}">
                <a16:creationId xmlns:a16="http://schemas.microsoft.com/office/drawing/2014/main" id="{646663DF-BEA6-4CF9-98B9-30E9B4BA45AF}"/>
              </a:ext>
            </a:extLst>
          </p:cNvPr>
          <p:cNvSpPr/>
          <p:nvPr/>
        </p:nvSpPr>
        <p:spPr>
          <a:xfrm>
            <a:off x="10705868" y="1603631"/>
            <a:ext cx="1486132" cy="564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COMUNICAZIONE AD AUTORITA’ COMPETENTI</a:t>
            </a:r>
          </a:p>
        </p:txBody>
      </p:sp>
      <p:cxnSp>
        <p:nvCxnSpPr>
          <p:cNvPr id="60" name="Connettore 2 59">
            <a:extLst>
              <a:ext uri="{FF2B5EF4-FFF2-40B4-BE49-F238E27FC236}">
                <a16:creationId xmlns:a16="http://schemas.microsoft.com/office/drawing/2014/main" id="{68547D82-EC90-432B-B565-04F69781C02E}"/>
              </a:ext>
            </a:extLst>
          </p:cNvPr>
          <p:cNvCxnSpPr>
            <a:cxnSpLocks/>
          </p:cNvCxnSpPr>
          <p:nvPr/>
        </p:nvCxnSpPr>
        <p:spPr>
          <a:xfrm flipV="1">
            <a:off x="11907235" y="2209214"/>
            <a:ext cx="12202" cy="37454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ttangolo 48">
            <a:extLst>
              <a:ext uri="{FF2B5EF4-FFF2-40B4-BE49-F238E27FC236}">
                <a16:creationId xmlns:a16="http://schemas.microsoft.com/office/drawing/2014/main" id="{109CC06F-87CA-46AE-86A2-80922B96EEF6}"/>
              </a:ext>
            </a:extLst>
          </p:cNvPr>
          <p:cNvSpPr/>
          <p:nvPr/>
        </p:nvSpPr>
        <p:spPr>
          <a:xfrm>
            <a:off x="4291096" y="5802086"/>
            <a:ext cx="1443264" cy="69984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/>
              <a:t>RIVALUTAZIONE MISURE ORGANIZZATIVE AI FINI ANTICORRUZIONE </a:t>
            </a:r>
          </a:p>
        </p:txBody>
      </p:sp>
      <p:cxnSp>
        <p:nvCxnSpPr>
          <p:cNvPr id="50" name="Connettore 2 49">
            <a:extLst>
              <a:ext uri="{FF2B5EF4-FFF2-40B4-BE49-F238E27FC236}">
                <a16:creationId xmlns:a16="http://schemas.microsoft.com/office/drawing/2014/main" id="{0DF6628B-E4BC-4B68-87DE-6C5298978342}"/>
              </a:ext>
            </a:extLst>
          </p:cNvPr>
          <p:cNvCxnSpPr>
            <a:cxnSpLocks/>
            <a:stCxn id="68" idx="2"/>
            <a:endCxn id="49" idx="3"/>
          </p:cNvCxnSpPr>
          <p:nvPr/>
        </p:nvCxnSpPr>
        <p:spPr>
          <a:xfrm flipH="1" flipV="1">
            <a:off x="5734360" y="6152011"/>
            <a:ext cx="638466" cy="3067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19582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134</Words>
  <Application>Microsoft Macintosh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Manager/>
  <Company>Officinelegali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Flusso procedimento whistleblowing</dc:title>
  <dc:subject>Whistleblowing</dc:subject>
  <dc:creator>Avv. Massimo Ramello</dc:creator>
  <cp:keywords/>
  <dc:description/>
  <cp:lastModifiedBy>Massimo Ramello</cp:lastModifiedBy>
  <cp:revision>21</cp:revision>
  <dcterms:created xsi:type="dcterms:W3CDTF">2023-07-06T14:13:25Z</dcterms:created>
  <dcterms:modified xsi:type="dcterms:W3CDTF">2023-09-10T06:38:06Z</dcterms:modified>
  <cp:category>Modulistica</cp:category>
</cp:coreProperties>
</file>